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43"/>
    <p:restoredTop sz="96327"/>
  </p:normalViewPr>
  <p:slideViewPr>
    <p:cSldViewPr snapToGrid="0">
      <p:cViewPr>
        <p:scale>
          <a:sx n="40" d="100"/>
          <a:sy n="40" d="100"/>
        </p:scale>
        <p:origin x="2472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F3AE72DA-EA0E-3D18-FFC0-96C52AA0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6" y="14205113"/>
            <a:ext cx="19933517" cy="1196011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99FCC9-7254-46BE-33AE-7DB5B7FD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963" y="13612680"/>
            <a:ext cx="19291229" cy="11960110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6365" y="3599242"/>
            <a:ext cx="39379757" cy="3056102"/>
          </a:xfrm>
        </p:spPr>
        <p:txBody>
          <a:bodyPr>
            <a:normAutofit/>
          </a:bodyPr>
          <a:lstStyle/>
          <a:p>
            <a:r>
              <a:rPr lang="en-US" sz="6600" dirty="0"/>
              <a:t>Huong T. X. Nguyen, Olivia L. Fisher, Amy T. Fox, Kristen Loria, Kathryn F. Marini, Christopher J. Pelzer, Adam N. Sharifi, Domenic D. Varma,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5150127"/>
            <a:ext cx="398568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Red clover </a:t>
            </a:r>
            <a:r>
              <a:rPr lang="en-US" sz="6000" dirty="0">
                <a:solidFill>
                  <a:schemeClr val="tx1"/>
                </a:solidFill>
              </a:rPr>
              <a:t>(</a:t>
            </a:r>
            <a:r>
              <a:rPr lang="en-US" sz="6000" i="1" dirty="0">
                <a:solidFill>
                  <a:schemeClr val="tx1"/>
                </a:solidFill>
              </a:rPr>
              <a:t>Trifolium pratense </a:t>
            </a:r>
            <a:r>
              <a:rPr lang="en-US" sz="60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Brassicas are cool-season crops. Yellow mustard, spring canola, and winter rapeseed residues when incorporated with soil can reduce weed seedling emergence [6].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109086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507734" y="11702616"/>
            <a:ext cx="207244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(p = 0.0137). </a:t>
            </a:r>
          </a:p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Collard provided the strongest weed suppression among all the examined </a:t>
            </a: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speculative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speculative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blipFill>
                <a:blip r:embed="rId5"/>
                <a:stretch>
                  <a:fillRect l="-1071" t="-1566" r="-1351" b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183284" y="38390315"/>
            <a:ext cx="27256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6000" dirty="0"/>
              <a:t>Keith </a:t>
            </a:r>
            <a:r>
              <a:rPr lang="en-US" sz="6000" dirty="0" err="1"/>
              <a:t>Berns</a:t>
            </a:r>
            <a:r>
              <a:rPr lang="en-US" sz="6000" dirty="0"/>
              <a:t>, Green Cover Seed, Bladen, Nebraska</a:t>
            </a:r>
          </a:p>
          <a:p>
            <a:endParaRPr 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744999" y="2634039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21232162" y="11556591"/>
            <a:ext cx="18753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Collard’s speculative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602135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995819" y="2509977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C95C41E-78FA-9777-CB96-509F6B42C9FA}"/>
              </a:ext>
            </a:extLst>
          </p:cNvPr>
          <p:cNvSpPr/>
          <p:nvPr/>
        </p:nvSpPr>
        <p:spPr>
          <a:xfrm>
            <a:off x="7091012" y="23135671"/>
            <a:ext cx="897956" cy="749808"/>
          </a:xfrm>
          <a:prstGeom prst="fra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3166</TotalTime>
  <Words>655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21</cp:revision>
  <dcterms:created xsi:type="dcterms:W3CDTF">2022-11-07T16:07:29Z</dcterms:created>
  <dcterms:modified xsi:type="dcterms:W3CDTF">2022-12-06T18:15:40Z</dcterms:modified>
</cp:coreProperties>
</file>